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8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74" r:id="rId14"/>
  </p:sldIdLst>
  <p:sldSz cx="17475200" cy="9753600"/>
  <p:notesSz cx="9753600" cy="1747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4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93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51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bb961-d742-89cc-8000-0000d5bfc7af.png?kimi-sig=Jb2m0r4kdvMb6SVpF3kQSRgaY3RPiQXFGVwiVbwKSJA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6638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bb840-9532-88cc-8000-00009752a472.png?kimi-sig=WNTaVeu9nSDkfx-lCSY8jEpnIbKtg5c6cA8NX4kX6e0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kimi-img.moonshot.cn/pub/slides/banana/slide_19cbb97c-9782-85d0-8000-0000d176e586.png?kimi-sig=E4RjGmbh_sF8-XJoTw2CLt-2UgtYNFhnc4LcgOBLVN8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59"/>
            <a:ext cx="17475200" cy="97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5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99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kimi-img.moonshot.cn/pub/slides/banana/slide_19cbb963-79f2-8780-8000-0000c78d6ad4.png?kimi-sig=qH_svgy3mk87BI8EWCOjctl4IDgEne2d7hXcwIkpyqI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lh3.googleusercontent.com/gg-dl/AOI_d_94Ws9E_PnrTN9n2vAe1uX_uZR8AddICZOrJhwaH98vBgZmtpzTgxnlI44qGir3MsS8sPwuyOX0w4R3gGyqaTydWQmCPxIUv_pdHnnrarbZ7gUGYjwcPse8_RhViD4vv6xylQYgQpwmf-2zyvLueYalt7x53YCXJ0Agc5MNMG0VUXW-dw=s1600-rj"/>
          <p:cNvSpPr>
            <a:spLocks noChangeAspect="1" noChangeArrowheads="1"/>
          </p:cNvSpPr>
          <p:nvPr/>
        </p:nvSpPr>
        <p:spPr bwMode="auto">
          <a:xfrm>
            <a:off x="155574" y="-144463"/>
            <a:ext cx="7873609" cy="78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https://lh3.googleusercontent.com/gg-dl/AOI_d_94Ws9E_PnrTN9n2vAe1uX_uZR8AddICZOrJhwaH98vBgZmtpzTgxnlI44qGir3MsS8sPwuyOX0w4R3gGyqaTydWQmCPxIUv_pdHnnrarbZ7gUGYjwcPse8_RhViD4vv6xylQYgQpwmf-2zyvLueYalt7x53YCXJ0Agc5MNMG0VUXW-dw=s1600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7937"/>
            <a:ext cx="17014824" cy="949664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95" y="201775"/>
            <a:ext cx="16709722" cy="93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2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bb83d-5da2-8154-8000-0000891b6292.png?kimi-sig=5opS-wFXRCzgo3pUOlN9OQ3Ld5VA3Mu2t1yay7Rd2Q4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kimi-img.moonshot.cn/pub/slides/banana/slide_19cbb96d-d832-8d05-8000-0000a6f7519b.png?kimi-sig=P0ov7N5cq-t1q04BJ7_EBzQpIcGJRovMsiscZzHQnkE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kimi-img.moonshot.cn/pub/slides/banana/slide_19cbb96f-64b2-8839-8000-000029e97ab5.png?kimi-sig=3bw4NnzXY_pn262nFBO0A5x30IdME1qiNtw4iLbLxDI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bb831-7502-8260-8000-0000f08bc51f.png?kimi-sig=XEWCJ_bAkD6EKnoy_aUHAwYUTmp6a112rgvtItKmvsU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bb846-5ca2-8824-8000-000056770afa.png?kimi-sig=qEbw9eJh-_pwxvfA3vgzMbQk6Wk6pDBLnMWK4am080g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" y="12526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</Words>
  <Application>Microsoft Office PowerPoint</Application>
  <PresentationFormat>Произвольный</PresentationFormat>
  <Paragraphs>10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Custom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App for Home &amp; Furniture - Investor Pitch Deck</dc:title>
  <dc:subject>Super App for Home &amp; Furniture - Investor Pitch Deck</dc:subject>
  <dc:creator>Kimi</dc:creator>
  <cp:lastModifiedBy>alimardon</cp:lastModifiedBy>
  <cp:revision>11</cp:revision>
  <dcterms:created xsi:type="dcterms:W3CDTF">2026-03-05T01:07:18Z</dcterms:created>
  <dcterms:modified xsi:type="dcterms:W3CDTF">2026-03-05T13:35:55Z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{"Label":"Super App for Home &amp; Furniture - Investor Pitch Deck","ContentProducer":"001191110108MACG2KBH8F10000","ProduceID":"19cbb851-4b02-87ae-8000-0000a3894bfc","ReservedCode1":"","ContentPropagator":"001191110108MACG2KBH8F20000","PropagateID":"19cbb851</vt:lpwstr>
  </property>
</Properties>
</file>